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4" d="100"/>
          <a:sy n="84" d="100"/>
        </p:scale>
        <p:origin x="9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9B1524-7501-4697-B79D-805150F66EC6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97E9C7-B70C-4A64-A390-13AAB88D1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41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7E9C7-B70C-4A64-A390-13AAB88D1E3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9981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7E9C7-B70C-4A64-A390-13AAB88D1E3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1113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7E9C7-B70C-4A64-A390-13AAB88D1E3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450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FE00C-8419-47E7-907F-0B8EEFDB44F9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9C3C0-9122-421E-8689-CB9B8A3F2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185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FE00C-8419-47E7-907F-0B8EEFDB44F9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9C3C0-9122-421E-8689-CB9B8A3F2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596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FE00C-8419-47E7-907F-0B8EEFDB44F9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9C3C0-9122-421E-8689-CB9B8A3F2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98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FE00C-8419-47E7-907F-0B8EEFDB44F9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9C3C0-9122-421E-8689-CB9B8A3F2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608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FE00C-8419-47E7-907F-0B8EEFDB44F9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9C3C0-9122-421E-8689-CB9B8A3F2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629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FE00C-8419-47E7-907F-0B8EEFDB44F9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9C3C0-9122-421E-8689-CB9B8A3F2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805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FE00C-8419-47E7-907F-0B8EEFDB44F9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9C3C0-9122-421E-8689-CB9B8A3F2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29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FE00C-8419-47E7-907F-0B8EEFDB44F9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9C3C0-9122-421E-8689-CB9B8A3F2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542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FE00C-8419-47E7-907F-0B8EEFDB44F9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9C3C0-9122-421E-8689-CB9B8A3F2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355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FE00C-8419-47E7-907F-0B8EEFDB44F9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9C3C0-9122-421E-8689-CB9B8A3F2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252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FE00C-8419-47E7-907F-0B8EEFDB44F9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9C3C0-9122-421E-8689-CB9B8A3F2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778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FE00C-8419-47E7-907F-0B8EEFDB44F9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9C3C0-9122-421E-8689-CB9B8A3F2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107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7180"/>
            <a:ext cx="12192000" cy="629793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67332" y="5801757"/>
            <a:ext cx="1710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S1 Hotel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292590" y="3446145"/>
            <a:ext cx="24879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Jul.26, dinner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993176" y="1244025"/>
            <a:ext cx="14542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Lunch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>
            <a:off x="5464366" y="1006350"/>
            <a:ext cx="528810" cy="822450"/>
          </a:xfrm>
          <a:prstGeom prst="ellipse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881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5412" y="1090072"/>
            <a:ext cx="8747393" cy="4518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326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8252" t="47988" r="9252" b="22679"/>
          <a:stretch/>
        </p:blipFill>
        <p:spPr>
          <a:xfrm>
            <a:off x="0" y="1600200"/>
            <a:ext cx="12207240" cy="333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329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9</Words>
  <Application>Microsoft Office PowerPoint</Application>
  <PresentationFormat>Widescreen</PresentationFormat>
  <Paragraphs>6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>University of Macau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haifengli</dc:creator>
  <cp:lastModifiedBy>haifengli</cp:lastModifiedBy>
  <cp:revision>4</cp:revision>
  <dcterms:created xsi:type="dcterms:W3CDTF">2018-05-15T14:40:01Z</dcterms:created>
  <dcterms:modified xsi:type="dcterms:W3CDTF">2018-07-18T17:33:52Z</dcterms:modified>
</cp:coreProperties>
</file>

<file path=docProps/thumbnail.jpeg>
</file>